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59"/>
  </p:notesMasterIdLst>
  <p:handoutMasterIdLst>
    <p:handoutMasterId r:id="rId60"/>
  </p:handoutMasterIdLst>
  <p:sldIdLst>
    <p:sldId id="351" r:id="rId2"/>
    <p:sldId id="284" r:id="rId3"/>
    <p:sldId id="325" r:id="rId4"/>
    <p:sldId id="354" r:id="rId5"/>
    <p:sldId id="355"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68" r:id="rId19"/>
    <p:sldId id="369" r:id="rId20"/>
    <p:sldId id="370" r:id="rId21"/>
    <p:sldId id="371" r:id="rId22"/>
    <p:sldId id="372" r:id="rId23"/>
    <p:sldId id="373"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265" r:id="rId56"/>
    <p:sldId id="339" r:id="rId57"/>
    <p:sldId id="346" r:id="rId58"/>
  </p:sldIdLst>
  <p:sldSz cx="12195175" cy="6859588"/>
  <p:notesSz cx="6797675" cy="9874250"/>
  <p:embeddedFontLst>
    <p:embeddedFont>
      <p:font typeface="MS PGothic" panose="020B0600070205080204" pitchFamily="34" charset="-128"/>
      <p:regular r:id="rId61"/>
    </p:embeddedFont>
    <p:embeddedFont>
      <p:font typeface="Arial Unicode MS" panose="020B0604020202020204" pitchFamily="34" charset="-128"/>
      <p:regular r:id="rId62"/>
    </p:embeddedFont>
  </p:embeddedFontLst>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3283"/>
    <a:srgbClr val="FF0000"/>
    <a:srgbClr val="666666"/>
    <a:srgbClr val="2B3F7B"/>
    <a:srgbClr val="9C277B"/>
    <a:srgbClr val="D4652D"/>
    <a:srgbClr val="9E3039"/>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90" autoAdjust="0"/>
  </p:normalViewPr>
  <p:slideViewPr>
    <p:cSldViewPr snapToGrid="0" showGuides="1">
      <p:cViewPr varScale="1">
        <p:scale>
          <a:sx n="116" d="100"/>
          <a:sy n="116" d="100"/>
        </p:scale>
        <p:origin x="336" y="10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5" d="100"/>
          <a:sy n="85" d="100"/>
        </p:scale>
        <p:origin x="-4200" y="-82"/>
      </p:cViewPr>
      <p:guideLst>
        <p:guide orient="horz" pos="3110"/>
        <p:guide pos="351"/>
        <p:guide pos="395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9603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12615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015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5837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26738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57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46944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539430"/>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2015</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rPr>
              <a:t>Internal</a:t>
            </a:r>
            <a:endParaRPr kumimoji="0" lang="en-US" sz="1000" b="0" i="0" u="none" kern="0" baseline="0" dirty="0" smtClean="0">
              <a:solidFill>
                <a:srgbClr val="FFFFFF"/>
              </a:solidFill>
              <a:latin typeface="Arial" panose="020B0604020202020204" pitchFamily="34" charset="0"/>
              <a:ea typeface="Arial Unicode MS" pitchFamily="34" charset="-128"/>
              <a:cs typeface="Arial Unicode MS" pitchFamily="34" charset="-128"/>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275257_l_srgb_s_gl copy.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5175" cy="6859588"/>
          </a:xfrm>
          <a:prstGeom prst="rect">
            <a:avLst/>
          </a:prstGeom>
        </p:spPr>
      </p:pic>
      <p:pic>
        <p:nvPicPr>
          <p:cNvPr id="13" name="Picture 12" descr="cloud-supergraphic.png"/>
          <p:cNvPicPr>
            <a:picLocks noChangeAspect="1"/>
          </p:cNvPicPr>
          <p:nvPr/>
        </p:nvPicPr>
        <p:blipFill rotWithShape="1">
          <a:blip r:embed="rId4" cstate="screen">
            <a:alphaModFix amt="60000"/>
            <a:extLst>
              <a:ext uri="{28A0092B-C50C-407E-A947-70E740481C1C}">
                <a14:useLocalDpi xmlns:a14="http://schemas.microsoft.com/office/drawing/2010/main"/>
              </a:ext>
            </a:extLst>
          </a:blip>
          <a:srcRect/>
          <a:stretch/>
        </p:blipFill>
        <p:spPr>
          <a:xfrm>
            <a:off x="1" y="1000557"/>
            <a:ext cx="6365318" cy="5292999"/>
          </a:xfrm>
          <a:prstGeom prst="rect">
            <a:avLst/>
          </a:prstGeom>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t>Introducing “VAULT”</a:t>
            </a:r>
            <a:endParaRPr lang="en-US" dirty="0"/>
          </a:p>
        </p:txBody>
      </p:sp>
      <p:sp>
        <p:nvSpPr>
          <p:cNvPr id="3" name="Subtitle 2"/>
          <p:cNvSpPr>
            <a:spLocks noGrp="1"/>
          </p:cNvSpPr>
          <p:nvPr>
            <p:ph type="subTitle" idx="1"/>
          </p:nvPr>
        </p:nvSpPr>
        <p:spPr/>
        <p:txBody>
          <a:bodyPr/>
          <a:lstStyle/>
          <a:p>
            <a:r>
              <a:rPr lang="en-US" dirty="0" smtClean="0"/>
              <a:t>Uchit Vyas/Automation Consultant</a:t>
            </a:r>
            <a:r>
              <a:rPr lang="en-US" dirty="0" smtClean="0"/>
              <a:t/>
            </a:r>
            <a:br>
              <a:rPr lang="en-US" dirty="0" smtClean="0"/>
            </a:br>
            <a:r>
              <a:rPr lang="en-US" dirty="0" smtClean="0"/>
              <a:t>Dec</a:t>
            </a:r>
            <a:r>
              <a:rPr lang="en-US" dirty="0" smtClean="0"/>
              <a:t> 23, </a:t>
            </a:r>
            <a:r>
              <a:rPr lang="en-US" dirty="0" smtClean="0"/>
              <a:t>2015</a:t>
            </a:r>
          </a:p>
        </p:txBody>
      </p:sp>
      <p:sp>
        <p:nvSpPr>
          <p:cNvPr id="4" name="ConfidentialFlag"/>
          <p:cNvSpPr txBox="1"/>
          <p:nvPr/>
        </p:nvSpPr>
        <p:spPr>
          <a:xfrm>
            <a:off x="9925040" y="1870348"/>
            <a:ext cx="1799971"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latin typeface="Arial" panose="020B0604020202020204" pitchFamily="34" charset="0"/>
                <a:ea typeface="Arial Unicode MS" pitchFamily="34" charset="-128"/>
                <a:cs typeface="Arial Unicode MS" pitchFamily="34" charset="-128"/>
              </a:rPr>
              <a:t>Internal</a:t>
            </a:r>
            <a:endParaRPr lang="en-US" sz="1600" kern="0" dirty="0" err="1" smtClean="0">
              <a:solidFill>
                <a:srgbClr val="000000"/>
              </a:solidFill>
              <a:latin typeface="Arial" panose="020B0604020202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88456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781844"/>
            <a:ext cx="9553575" cy="5295900"/>
          </a:xfrm>
          <a:prstGeom prst="rect">
            <a:avLst/>
          </a:prstGeom>
        </p:spPr>
      </p:pic>
    </p:spTree>
    <p:extLst>
      <p:ext uri="{BB962C8B-B14F-4D97-AF65-F5344CB8AC3E}">
        <p14:creationId xmlns:p14="http://schemas.microsoft.com/office/powerpoint/2010/main" val="3947047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791369"/>
            <a:ext cx="9553575" cy="5276850"/>
          </a:xfrm>
          <a:prstGeom prst="rect">
            <a:avLst/>
          </a:prstGeom>
        </p:spPr>
      </p:pic>
    </p:spTree>
    <p:extLst>
      <p:ext uri="{BB962C8B-B14F-4D97-AF65-F5344CB8AC3E}">
        <p14:creationId xmlns:p14="http://schemas.microsoft.com/office/powerpoint/2010/main" val="2343546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9362" y="691356"/>
            <a:ext cx="9696450" cy="5476875"/>
          </a:xfrm>
          <a:prstGeom prst="rect">
            <a:avLst/>
          </a:prstGeom>
        </p:spPr>
      </p:pic>
    </p:spTree>
    <p:extLst>
      <p:ext uri="{BB962C8B-B14F-4D97-AF65-F5344CB8AC3E}">
        <p14:creationId xmlns:p14="http://schemas.microsoft.com/office/powerpoint/2010/main" val="3839710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67556"/>
            <a:ext cx="9582150" cy="5324475"/>
          </a:xfrm>
          <a:prstGeom prst="rect">
            <a:avLst/>
          </a:prstGeom>
        </p:spPr>
      </p:pic>
    </p:spTree>
    <p:extLst>
      <p:ext uri="{BB962C8B-B14F-4D97-AF65-F5344CB8AC3E}">
        <p14:creationId xmlns:p14="http://schemas.microsoft.com/office/powerpoint/2010/main" val="2870441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6987" y="772319"/>
            <a:ext cx="9601200" cy="5314950"/>
          </a:xfrm>
          <a:prstGeom prst="rect">
            <a:avLst/>
          </a:prstGeom>
        </p:spPr>
      </p:pic>
    </p:spTree>
    <p:extLst>
      <p:ext uri="{BB962C8B-B14F-4D97-AF65-F5344CB8AC3E}">
        <p14:creationId xmlns:p14="http://schemas.microsoft.com/office/powerpoint/2010/main" val="12053710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224" y="743744"/>
            <a:ext cx="9610725" cy="5372100"/>
          </a:xfrm>
          <a:prstGeom prst="rect">
            <a:avLst/>
          </a:prstGeom>
        </p:spPr>
      </p:pic>
    </p:spTree>
    <p:extLst>
      <p:ext uri="{BB962C8B-B14F-4D97-AF65-F5344CB8AC3E}">
        <p14:creationId xmlns:p14="http://schemas.microsoft.com/office/powerpoint/2010/main" val="6684633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4486" y="626076"/>
            <a:ext cx="9734550" cy="5467350"/>
          </a:xfrm>
          <a:prstGeom prst="rect">
            <a:avLst/>
          </a:prstGeom>
        </p:spPr>
      </p:pic>
    </p:spTree>
    <p:extLst>
      <p:ext uri="{BB962C8B-B14F-4D97-AF65-F5344CB8AC3E}">
        <p14:creationId xmlns:p14="http://schemas.microsoft.com/office/powerpoint/2010/main" val="4111795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2699" y="762794"/>
            <a:ext cx="9629775" cy="5334000"/>
          </a:xfrm>
          <a:prstGeom prst="rect">
            <a:avLst/>
          </a:prstGeom>
        </p:spPr>
      </p:pic>
    </p:spTree>
    <p:extLst>
      <p:ext uri="{BB962C8B-B14F-4D97-AF65-F5344CB8AC3E}">
        <p14:creationId xmlns:p14="http://schemas.microsoft.com/office/powerpoint/2010/main" val="31136271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53269"/>
            <a:ext cx="9582150" cy="5353050"/>
          </a:xfrm>
          <a:prstGeom prst="rect">
            <a:avLst/>
          </a:prstGeom>
        </p:spPr>
      </p:pic>
    </p:spTree>
    <p:extLst>
      <p:ext uri="{BB962C8B-B14F-4D97-AF65-F5344CB8AC3E}">
        <p14:creationId xmlns:p14="http://schemas.microsoft.com/office/powerpoint/2010/main" val="20880575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274" y="767556"/>
            <a:ext cx="9572625" cy="5324475"/>
          </a:xfrm>
          <a:prstGeom prst="rect">
            <a:avLst/>
          </a:prstGeom>
        </p:spPr>
      </p:pic>
    </p:spTree>
    <p:extLst>
      <p:ext uri="{BB962C8B-B14F-4D97-AF65-F5344CB8AC3E}">
        <p14:creationId xmlns:p14="http://schemas.microsoft.com/office/powerpoint/2010/main" val="1105406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94486" y="626076"/>
            <a:ext cx="9734550" cy="5467350"/>
          </a:xfrm>
          <a:prstGeom prst="rect">
            <a:avLst/>
          </a:prstGeom>
        </p:spPr>
      </p:pic>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2162" y="1260389"/>
            <a:ext cx="8221125" cy="3941055"/>
          </a:xfrm>
          <a:prstGeom prst="rect">
            <a:avLst/>
          </a:prstGeom>
        </p:spPr>
      </p:pic>
    </p:spTree>
    <p:extLst>
      <p:ext uri="{BB962C8B-B14F-4D97-AF65-F5344CB8AC3E}">
        <p14:creationId xmlns:p14="http://schemas.microsoft.com/office/powerpoint/2010/main" val="145205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3755" y="1318054"/>
            <a:ext cx="8174770" cy="3850053"/>
          </a:xfrm>
          <a:prstGeom prst="rect">
            <a:avLst/>
          </a:prstGeom>
        </p:spPr>
      </p:pic>
    </p:spTree>
    <p:extLst>
      <p:ext uri="{BB962C8B-B14F-4D97-AF65-F5344CB8AC3E}">
        <p14:creationId xmlns:p14="http://schemas.microsoft.com/office/powerpoint/2010/main" val="2721905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5087" y="781844"/>
            <a:ext cx="9525000" cy="5295900"/>
          </a:xfrm>
          <a:prstGeom prst="rect">
            <a:avLst/>
          </a:prstGeom>
        </p:spPr>
      </p:pic>
    </p:spTree>
    <p:extLst>
      <p:ext uri="{BB962C8B-B14F-4D97-AF65-F5344CB8AC3E}">
        <p14:creationId xmlns:p14="http://schemas.microsoft.com/office/powerpoint/2010/main" val="4065844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1786" y="1318055"/>
            <a:ext cx="8117214" cy="3864340"/>
          </a:xfrm>
          <a:prstGeom prst="rect">
            <a:avLst/>
          </a:prstGeom>
        </p:spPr>
      </p:pic>
    </p:spTree>
    <p:extLst>
      <p:ext uri="{BB962C8B-B14F-4D97-AF65-F5344CB8AC3E}">
        <p14:creationId xmlns:p14="http://schemas.microsoft.com/office/powerpoint/2010/main" val="1894814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0511" y="1400432"/>
            <a:ext cx="8432301" cy="3620037"/>
          </a:xfrm>
          <a:prstGeom prst="rect">
            <a:avLst/>
          </a:prstGeom>
        </p:spPr>
      </p:pic>
    </p:spTree>
    <p:extLst>
      <p:ext uri="{BB962C8B-B14F-4D97-AF65-F5344CB8AC3E}">
        <p14:creationId xmlns:p14="http://schemas.microsoft.com/office/powerpoint/2010/main" val="1286778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1708" y="1349829"/>
            <a:ext cx="8043004" cy="3823039"/>
          </a:xfrm>
          <a:prstGeom prst="rect">
            <a:avLst/>
          </a:prstGeom>
        </p:spPr>
      </p:pic>
    </p:spTree>
    <p:extLst>
      <p:ext uri="{BB962C8B-B14F-4D97-AF65-F5344CB8AC3E}">
        <p14:creationId xmlns:p14="http://schemas.microsoft.com/office/powerpoint/2010/main" val="3277759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2238" y="1285912"/>
            <a:ext cx="8246761" cy="3872670"/>
          </a:xfrm>
          <a:prstGeom prst="rect">
            <a:avLst/>
          </a:prstGeom>
        </p:spPr>
      </p:pic>
    </p:spTree>
    <p:extLst>
      <p:ext uri="{BB962C8B-B14F-4D97-AF65-F5344CB8AC3E}">
        <p14:creationId xmlns:p14="http://schemas.microsoft.com/office/powerpoint/2010/main" val="144713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0813" y="1359244"/>
            <a:ext cx="8052949" cy="3818388"/>
          </a:xfrm>
          <a:prstGeom prst="rect">
            <a:avLst/>
          </a:prstGeom>
        </p:spPr>
      </p:pic>
    </p:spTree>
    <p:extLst>
      <p:ext uri="{BB962C8B-B14F-4D97-AF65-F5344CB8AC3E}">
        <p14:creationId xmlns:p14="http://schemas.microsoft.com/office/powerpoint/2010/main" val="1463478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7572" y="1367481"/>
            <a:ext cx="8026665" cy="3805388"/>
          </a:xfrm>
          <a:prstGeom prst="rect">
            <a:avLst/>
          </a:prstGeom>
        </p:spPr>
      </p:pic>
    </p:spTree>
    <p:extLst>
      <p:ext uri="{BB962C8B-B14F-4D97-AF65-F5344CB8AC3E}">
        <p14:creationId xmlns:p14="http://schemas.microsoft.com/office/powerpoint/2010/main" val="777287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786606"/>
            <a:ext cx="9553575" cy="5286375"/>
          </a:xfrm>
          <a:prstGeom prst="rect">
            <a:avLst/>
          </a:prstGeom>
        </p:spPr>
      </p:pic>
    </p:spTree>
    <p:extLst>
      <p:ext uri="{BB962C8B-B14F-4D97-AF65-F5344CB8AC3E}">
        <p14:creationId xmlns:p14="http://schemas.microsoft.com/office/powerpoint/2010/main" val="207059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1935" y="247134"/>
            <a:ext cx="11178745" cy="6145427"/>
          </a:xfrm>
          <a:prstGeom prst="rect">
            <a:avLst/>
          </a:prstGeom>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86606"/>
            <a:ext cx="9582150" cy="5286375"/>
          </a:xfrm>
          <a:prstGeom prst="rect">
            <a:avLst/>
          </a:prstGeom>
        </p:spPr>
      </p:pic>
    </p:spTree>
    <p:extLst>
      <p:ext uri="{BB962C8B-B14F-4D97-AF65-F5344CB8AC3E}">
        <p14:creationId xmlns:p14="http://schemas.microsoft.com/office/powerpoint/2010/main" val="12786186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62794"/>
            <a:ext cx="9582150" cy="5334000"/>
          </a:xfrm>
          <a:prstGeom prst="rect">
            <a:avLst/>
          </a:prstGeom>
        </p:spPr>
      </p:pic>
    </p:spTree>
    <p:extLst>
      <p:ext uri="{BB962C8B-B14F-4D97-AF65-F5344CB8AC3E}">
        <p14:creationId xmlns:p14="http://schemas.microsoft.com/office/powerpoint/2010/main" val="14045979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824706"/>
            <a:ext cx="9553575" cy="5210175"/>
          </a:xfrm>
          <a:prstGeom prst="rect">
            <a:avLst/>
          </a:prstGeom>
        </p:spPr>
      </p:pic>
    </p:spTree>
    <p:extLst>
      <p:ext uri="{BB962C8B-B14F-4D97-AF65-F5344CB8AC3E}">
        <p14:creationId xmlns:p14="http://schemas.microsoft.com/office/powerpoint/2010/main" val="25969540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274" y="772319"/>
            <a:ext cx="9572625" cy="5314950"/>
          </a:xfrm>
          <a:prstGeom prst="rect">
            <a:avLst/>
          </a:prstGeom>
        </p:spPr>
      </p:pic>
    </p:spTree>
    <p:extLst>
      <p:ext uri="{BB962C8B-B14F-4D97-AF65-F5344CB8AC3E}">
        <p14:creationId xmlns:p14="http://schemas.microsoft.com/office/powerpoint/2010/main" val="34562530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224" y="777081"/>
            <a:ext cx="9610725" cy="5305425"/>
          </a:xfrm>
          <a:prstGeom prst="rect">
            <a:avLst/>
          </a:prstGeom>
        </p:spPr>
      </p:pic>
    </p:spTree>
    <p:extLst>
      <p:ext uri="{BB962C8B-B14F-4D97-AF65-F5344CB8AC3E}">
        <p14:creationId xmlns:p14="http://schemas.microsoft.com/office/powerpoint/2010/main" val="40023212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8183" y="1329148"/>
            <a:ext cx="8036053" cy="3872295"/>
          </a:xfrm>
          <a:prstGeom prst="rect">
            <a:avLst/>
          </a:prstGeom>
        </p:spPr>
      </p:pic>
    </p:spTree>
    <p:extLst>
      <p:ext uri="{BB962C8B-B14F-4D97-AF65-F5344CB8AC3E}">
        <p14:creationId xmlns:p14="http://schemas.microsoft.com/office/powerpoint/2010/main" val="2590699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0678" y="1392195"/>
            <a:ext cx="7976897" cy="3809250"/>
          </a:xfrm>
          <a:prstGeom prst="rect">
            <a:avLst/>
          </a:prstGeom>
        </p:spPr>
      </p:pic>
    </p:spTree>
    <p:extLst>
      <p:ext uri="{BB962C8B-B14F-4D97-AF65-F5344CB8AC3E}">
        <p14:creationId xmlns:p14="http://schemas.microsoft.com/office/powerpoint/2010/main" val="4248892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5059" y="1383956"/>
            <a:ext cx="8052515" cy="3793675"/>
          </a:xfrm>
          <a:prstGeom prst="rect">
            <a:avLst/>
          </a:prstGeom>
        </p:spPr>
      </p:pic>
    </p:spTree>
    <p:extLst>
      <p:ext uri="{BB962C8B-B14F-4D97-AF65-F5344CB8AC3E}">
        <p14:creationId xmlns:p14="http://schemas.microsoft.com/office/powerpoint/2010/main" val="301477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462" y="777081"/>
            <a:ext cx="9620250" cy="5305425"/>
          </a:xfrm>
          <a:prstGeom prst="rect">
            <a:avLst/>
          </a:prstGeom>
        </p:spPr>
      </p:pic>
    </p:spTree>
    <p:extLst>
      <p:ext uri="{BB962C8B-B14F-4D97-AF65-F5344CB8AC3E}">
        <p14:creationId xmlns:p14="http://schemas.microsoft.com/office/powerpoint/2010/main" val="42030925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274" y="786606"/>
            <a:ext cx="9572625" cy="5286375"/>
          </a:xfrm>
          <a:prstGeom prst="rect">
            <a:avLst/>
          </a:prstGeom>
        </p:spPr>
      </p:pic>
    </p:spTree>
    <p:extLst>
      <p:ext uri="{BB962C8B-B14F-4D97-AF65-F5344CB8AC3E}">
        <p14:creationId xmlns:p14="http://schemas.microsoft.com/office/powerpoint/2010/main" val="2744717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124" y="710406"/>
            <a:ext cx="9686925" cy="5438775"/>
          </a:xfrm>
          <a:prstGeom prst="rect">
            <a:avLst/>
          </a:prstGeom>
        </p:spPr>
      </p:pic>
    </p:spTree>
    <p:extLst>
      <p:ext uri="{BB962C8B-B14F-4D97-AF65-F5344CB8AC3E}">
        <p14:creationId xmlns:p14="http://schemas.microsoft.com/office/powerpoint/2010/main" val="1728121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562" y="777081"/>
            <a:ext cx="9544050" cy="5305425"/>
          </a:xfrm>
          <a:prstGeom prst="rect">
            <a:avLst/>
          </a:prstGeom>
        </p:spPr>
      </p:pic>
    </p:spTree>
    <p:extLst>
      <p:ext uri="{BB962C8B-B14F-4D97-AF65-F5344CB8AC3E}">
        <p14:creationId xmlns:p14="http://schemas.microsoft.com/office/powerpoint/2010/main" val="26909896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6987" y="762794"/>
            <a:ext cx="9601200" cy="5334000"/>
          </a:xfrm>
          <a:prstGeom prst="rect">
            <a:avLst/>
          </a:prstGeom>
        </p:spPr>
      </p:pic>
    </p:spTree>
    <p:extLst>
      <p:ext uri="{BB962C8B-B14F-4D97-AF65-F5344CB8AC3E}">
        <p14:creationId xmlns:p14="http://schemas.microsoft.com/office/powerpoint/2010/main" val="4139072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91369"/>
            <a:ext cx="9582150" cy="5276850"/>
          </a:xfrm>
          <a:prstGeom prst="rect">
            <a:avLst/>
          </a:prstGeom>
        </p:spPr>
      </p:pic>
    </p:spTree>
    <p:extLst>
      <p:ext uri="{BB962C8B-B14F-4D97-AF65-F5344CB8AC3E}">
        <p14:creationId xmlns:p14="http://schemas.microsoft.com/office/powerpoint/2010/main" val="26281162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224" y="772319"/>
            <a:ext cx="9610725" cy="5314950"/>
          </a:xfrm>
          <a:prstGeom prst="rect">
            <a:avLst/>
          </a:prstGeom>
        </p:spPr>
      </p:pic>
    </p:spTree>
    <p:extLst>
      <p:ext uri="{BB962C8B-B14F-4D97-AF65-F5344CB8AC3E}">
        <p14:creationId xmlns:p14="http://schemas.microsoft.com/office/powerpoint/2010/main" val="12213834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2224" y="791369"/>
            <a:ext cx="9610725" cy="5276850"/>
          </a:xfrm>
          <a:prstGeom prst="rect">
            <a:avLst/>
          </a:prstGeom>
        </p:spPr>
      </p:pic>
    </p:spTree>
    <p:extLst>
      <p:ext uri="{BB962C8B-B14F-4D97-AF65-F5344CB8AC3E}">
        <p14:creationId xmlns:p14="http://schemas.microsoft.com/office/powerpoint/2010/main" val="40528256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781844"/>
            <a:ext cx="9553575" cy="5295900"/>
          </a:xfrm>
          <a:prstGeom prst="rect">
            <a:avLst/>
          </a:prstGeom>
        </p:spPr>
      </p:pic>
    </p:spTree>
    <p:extLst>
      <p:ext uri="{BB962C8B-B14F-4D97-AF65-F5344CB8AC3E}">
        <p14:creationId xmlns:p14="http://schemas.microsoft.com/office/powerpoint/2010/main" val="42239378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1274" y="767556"/>
            <a:ext cx="9572625" cy="5324475"/>
          </a:xfrm>
          <a:prstGeom prst="rect">
            <a:avLst/>
          </a:prstGeom>
        </p:spPr>
      </p:pic>
    </p:spTree>
    <p:extLst>
      <p:ext uri="{BB962C8B-B14F-4D97-AF65-F5344CB8AC3E}">
        <p14:creationId xmlns:p14="http://schemas.microsoft.com/office/powerpoint/2010/main" val="8394144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0799" y="791369"/>
            <a:ext cx="9553575" cy="5276850"/>
          </a:xfrm>
          <a:prstGeom prst="rect">
            <a:avLst/>
          </a:prstGeom>
        </p:spPr>
      </p:pic>
    </p:spTree>
    <p:extLst>
      <p:ext uri="{BB962C8B-B14F-4D97-AF65-F5344CB8AC3E}">
        <p14:creationId xmlns:p14="http://schemas.microsoft.com/office/powerpoint/2010/main" val="12707449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037" y="758031"/>
            <a:ext cx="9563100" cy="5343525"/>
          </a:xfrm>
          <a:prstGeom prst="rect">
            <a:avLst/>
          </a:prstGeom>
        </p:spPr>
      </p:pic>
    </p:spTree>
    <p:extLst>
      <p:ext uri="{BB962C8B-B14F-4D97-AF65-F5344CB8AC3E}">
        <p14:creationId xmlns:p14="http://schemas.microsoft.com/office/powerpoint/2010/main" val="26024066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4612" y="810419"/>
            <a:ext cx="9505950" cy="5238750"/>
          </a:xfrm>
          <a:prstGeom prst="rect">
            <a:avLst/>
          </a:prstGeom>
        </p:spPr>
      </p:pic>
    </p:spTree>
    <p:extLst>
      <p:ext uri="{BB962C8B-B14F-4D97-AF65-F5344CB8AC3E}">
        <p14:creationId xmlns:p14="http://schemas.microsoft.com/office/powerpoint/2010/main" val="34954092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58887" y="748506"/>
            <a:ext cx="9677400" cy="5362575"/>
          </a:xfrm>
          <a:prstGeom prst="rect">
            <a:avLst/>
          </a:prstGeom>
        </p:spPr>
      </p:pic>
    </p:spTree>
    <p:extLst>
      <p:ext uri="{BB962C8B-B14F-4D97-AF65-F5344CB8AC3E}">
        <p14:creationId xmlns:p14="http://schemas.microsoft.com/office/powerpoint/2010/main" val="15946118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9849" y="796131"/>
            <a:ext cx="9515475" cy="5267325"/>
          </a:xfrm>
          <a:prstGeom prst="rect">
            <a:avLst/>
          </a:prstGeom>
        </p:spPr>
      </p:pic>
    </p:spTree>
    <p:extLst>
      <p:ext uri="{BB962C8B-B14F-4D97-AF65-F5344CB8AC3E}">
        <p14:creationId xmlns:p14="http://schemas.microsoft.com/office/powerpoint/2010/main" val="20339319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037" y="796131"/>
            <a:ext cx="9563100" cy="5267325"/>
          </a:xfrm>
          <a:prstGeom prst="rect">
            <a:avLst/>
          </a:prstGeom>
        </p:spPr>
      </p:pic>
    </p:spTree>
    <p:extLst>
      <p:ext uri="{BB962C8B-B14F-4D97-AF65-F5344CB8AC3E}">
        <p14:creationId xmlns:p14="http://schemas.microsoft.com/office/powerpoint/2010/main" val="3080877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512" y="772319"/>
            <a:ext cx="9582150" cy="5314950"/>
          </a:xfrm>
          <a:prstGeom prst="rect">
            <a:avLst/>
          </a:prstGeom>
        </p:spPr>
      </p:pic>
    </p:spTree>
    <p:extLst>
      <p:ext uri="{BB962C8B-B14F-4D97-AF65-F5344CB8AC3E}">
        <p14:creationId xmlns:p14="http://schemas.microsoft.com/office/powerpoint/2010/main" val="10044441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6987" y="777081"/>
            <a:ext cx="9601200" cy="5305425"/>
          </a:xfrm>
          <a:prstGeom prst="rect">
            <a:avLst/>
          </a:prstGeom>
        </p:spPr>
      </p:pic>
    </p:spTree>
    <p:extLst>
      <p:ext uri="{BB962C8B-B14F-4D97-AF65-F5344CB8AC3E}">
        <p14:creationId xmlns:p14="http://schemas.microsoft.com/office/powerpoint/2010/main" val="1297040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9849" y="1100931"/>
            <a:ext cx="9515475" cy="4657725"/>
          </a:xfrm>
          <a:prstGeom prst="rect">
            <a:avLst/>
          </a:prstGeom>
        </p:spPr>
      </p:pic>
    </p:spTree>
    <p:extLst>
      <p:ext uri="{BB962C8B-B14F-4D97-AF65-F5344CB8AC3E}">
        <p14:creationId xmlns:p14="http://schemas.microsoft.com/office/powerpoint/2010/main" val="1061381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p:cNvGrpSpPr/>
          <p:nvPr/>
        </p:nvGrpSpPr>
        <p:grpSpPr>
          <a:xfrm>
            <a:off x="324000" y="324000"/>
            <a:ext cx="11545200" cy="5761409"/>
            <a:chOff x="324000" y="324000"/>
            <a:chExt cx="11545200" cy="5761409"/>
          </a:xfrm>
        </p:grpSpPr>
        <p:grpSp>
          <p:nvGrpSpPr>
            <p:cNvPr id="5" name="Group 37"/>
            <p:cNvGrpSpPr/>
            <p:nvPr/>
          </p:nvGrpSpPr>
          <p:grpSpPr>
            <a:xfrm>
              <a:off x="1619377" y="324000"/>
              <a:ext cx="8940534" cy="5760000"/>
              <a:chOff x="1619377" y="324000"/>
              <a:chExt cx="8940534" cy="5760000"/>
            </a:xfrm>
          </p:grpSpPr>
          <p:sp>
            <p:nvSpPr>
              <p:cNvPr id="40" name="Rectangle 39"/>
              <p:cNvSpPr/>
              <p:nvPr/>
            </p:nvSpPr>
            <p:spPr bwMode="gray">
              <a:xfrm>
                <a:off x="3082466"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1" name="Rectangle 40"/>
              <p:cNvSpPr/>
              <p:nvPr/>
            </p:nvSpPr>
            <p:spPr bwMode="gray">
              <a:xfrm>
                <a:off x="1619377"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Rectangle 41"/>
              <p:cNvSpPr/>
              <p:nvPr/>
            </p:nvSpPr>
            <p:spPr bwMode="gray">
              <a:xfrm>
                <a:off x="4545555"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3" name="Rectangle 42"/>
              <p:cNvSpPr/>
              <p:nvPr/>
            </p:nvSpPr>
            <p:spPr bwMode="gray">
              <a:xfrm>
                <a:off x="6008644"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4" name="Rectangle 33"/>
              <p:cNvSpPr/>
              <p:nvPr/>
            </p:nvSpPr>
            <p:spPr bwMode="gray">
              <a:xfrm>
                <a:off x="7471733"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5" name="Rectangle 34"/>
              <p:cNvSpPr/>
              <p:nvPr/>
            </p:nvSpPr>
            <p:spPr bwMode="gray">
              <a:xfrm>
                <a:off x="8934822"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 name="Rectangle 35"/>
              <p:cNvSpPr/>
              <p:nvPr/>
            </p:nvSpPr>
            <p:spPr bwMode="gray">
              <a:xfrm>
                <a:off x="10397911" y="324000"/>
                <a:ext cx="162000" cy="5760000"/>
              </a:xfrm>
              <a:prstGeom prst="rect">
                <a:avLst/>
              </a:prstGeom>
              <a:noFill/>
              <a:ln w="6350" algn="ctr">
                <a:solidFill>
                  <a:schemeClr val="accent2"/>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64" name="Rectangle 163"/>
            <p:cNvSpPr/>
            <p:nvPr/>
          </p:nvSpPr>
          <p:spPr bwMode="gray">
            <a:xfrm>
              <a:off x="324000" y="324075"/>
              <a:ext cx="11545200" cy="5761334"/>
            </a:xfrm>
            <a:prstGeom prst="rect">
              <a:avLst/>
            </a:prstGeom>
            <a:noFill/>
            <a:ln w="3175" algn="ctr">
              <a:solidFill>
                <a:schemeClr val="accent2"/>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ea typeface="Arial Unicode MS" pitchFamily="34" charset="-128"/>
                <a:cs typeface="Arial Unicode MS" pitchFamily="34" charset="-128"/>
              </a:endParaRPr>
            </a:p>
          </p:txBody>
        </p:sp>
        <p:sp>
          <p:nvSpPr>
            <p:cNvPr id="3" name="Rectangle 2"/>
            <p:cNvSpPr/>
            <p:nvPr/>
          </p:nvSpPr>
          <p:spPr bwMode="gray">
            <a:xfrm>
              <a:off x="324000" y="1691080"/>
              <a:ext cx="11545200" cy="4392042"/>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tx2"/>
                  </a:solidFill>
                  <a:ea typeface="Arial Unicode MS" pitchFamily="34" charset="-128"/>
                  <a:cs typeface="Arial Unicode MS" pitchFamily="34" charset="-128"/>
                </a:rPr>
                <a:t>Drawing area</a:t>
              </a:r>
            </a:p>
          </p:txBody>
        </p:sp>
        <p:sp>
          <p:nvSpPr>
            <p:cNvPr id="60" name="Rectangle 59"/>
            <p:cNvSpPr/>
            <p:nvPr/>
          </p:nvSpPr>
          <p:spPr bwMode="gray">
            <a:xfrm>
              <a:off x="324000" y="324075"/>
              <a:ext cx="11545200" cy="912874"/>
            </a:xfrm>
            <a:prstGeom prst="rect">
              <a:avLst/>
            </a:prstGeom>
            <a:solidFill>
              <a:schemeClr val="tx2">
                <a:lumMod val="20000"/>
                <a:lumOff val="80000"/>
                <a:alpha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tx2"/>
                  </a:solidFill>
                  <a:ea typeface="Arial Unicode MS" pitchFamily="34" charset="-128"/>
                  <a:cs typeface="Arial Unicode MS" pitchFamily="34" charset="-128"/>
                </a:rPr>
                <a:t>Headline area</a:t>
              </a:r>
            </a:p>
          </p:txBody>
        </p:sp>
        <p:sp>
          <p:nvSpPr>
            <p:cNvPr id="83" name="Rectangle 82"/>
            <p:cNvSpPr/>
            <p:nvPr/>
          </p:nvSpPr>
          <p:spPr bwMode="gray">
            <a:xfrm>
              <a:off x="324000" y="1236949"/>
              <a:ext cx="11545200" cy="453705"/>
            </a:xfrm>
            <a:prstGeom prst="rect">
              <a:avLst/>
            </a:prstGeom>
            <a:solidFill>
              <a:schemeClr val="tx2">
                <a:alpha val="53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chemeClr val="bg1"/>
                  </a:solidFill>
                  <a:ea typeface="Arial Unicode MS" pitchFamily="34" charset="-128"/>
                  <a:cs typeface="Arial Unicode MS" pitchFamily="34" charset="-128"/>
                </a:rPr>
                <a:t>White space</a:t>
              </a:r>
            </a:p>
          </p:txBody>
        </p:sp>
      </p:grpSp>
      <p:sp>
        <p:nvSpPr>
          <p:cNvPr id="22" name="Title 21"/>
          <p:cNvSpPr>
            <a:spLocks noGrp="1"/>
          </p:cNvSpPr>
          <p:nvPr>
            <p:ph type="title"/>
          </p:nvPr>
        </p:nvSpPr>
        <p:spPr/>
        <p:txBody>
          <a:bodyPr/>
          <a:lstStyle/>
          <a:p>
            <a:r>
              <a:rPr lang="en-US" dirty="0" smtClean="0"/>
              <a:t>The Grid</a:t>
            </a: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7858" y="1309817"/>
            <a:ext cx="8265430" cy="3834478"/>
          </a:xfrm>
          <a:prstGeom prst="rect">
            <a:avLst/>
          </a:prstGeom>
        </p:spPr>
      </p:pic>
    </p:spTree>
    <p:extLst>
      <p:ext uri="{BB962C8B-B14F-4D97-AF65-F5344CB8AC3E}">
        <p14:creationId xmlns:p14="http://schemas.microsoft.com/office/powerpoint/2010/main" val="40100314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7524" y="1281881"/>
            <a:ext cx="8304813" cy="3886226"/>
          </a:xfrm>
          <a:prstGeom prst="rect">
            <a:avLst/>
          </a:prstGeom>
        </p:spPr>
      </p:pic>
    </p:spTree>
    <p:extLst>
      <p:ext uri="{BB962C8B-B14F-4D97-AF65-F5344CB8AC3E}">
        <p14:creationId xmlns:p14="http://schemas.microsoft.com/office/powerpoint/2010/main" val="185910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6037" y="772319"/>
            <a:ext cx="9563100" cy="5314950"/>
          </a:xfrm>
          <a:prstGeom prst="rect">
            <a:avLst/>
          </a:prstGeom>
        </p:spPr>
      </p:pic>
    </p:spTree>
    <p:extLst>
      <p:ext uri="{BB962C8B-B14F-4D97-AF65-F5344CB8AC3E}">
        <p14:creationId xmlns:p14="http://schemas.microsoft.com/office/powerpoint/2010/main" val="2971167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49" y="772319"/>
            <a:ext cx="9591675" cy="5314950"/>
          </a:xfrm>
          <a:prstGeom prst="rect">
            <a:avLst/>
          </a:prstGeom>
        </p:spPr>
      </p:pic>
    </p:spTree>
    <p:extLst>
      <p:ext uri="{BB962C8B-B14F-4D97-AF65-F5344CB8AC3E}">
        <p14:creationId xmlns:p14="http://schemas.microsoft.com/office/powerpoint/2010/main" val="1308830783"/>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5_16x9">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5_16x9.pptx" id="{5F0E35BB-9363-4F64-BEA2-B70C65D49640}" vid="{DF215BA7-692B-4843-BF39-AC44F52AD0E9}"/>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SAP_2015_16x9</Template>
  <TotalTime>76</TotalTime>
  <Words>22</Words>
  <Application>Microsoft Office PowerPoint</Application>
  <PresentationFormat>Custom</PresentationFormat>
  <Paragraphs>13</Paragraphs>
  <Slides>57</Slides>
  <Notes>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MS PGothic</vt:lpstr>
      <vt:lpstr>wingdings</vt:lpstr>
      <vt:lpstr>Arial Unicode MS</vt:lpstr>
      <vt:lpstr>Arial</vt:lpstr>
      <vt:lpstr>Symbol</vt:lpstr>
      <vt:lpstr>wingdings</vt:lpstr>
      <vt:lpstr>Courier New</vt:lpstr>
      <vt:lpstr>SAP_2015_16x9</vt:lpstr>
      <vt:lpstr>Introducing “VAULT”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Grid</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SE</dc:creator>
  <cp:lastModifiedBy>Hamendra Vyas, Uchit (external - Project)</cp:lastModifiedBy>
  <cp:revision>8</cp:revision>
  <dcterms:created xsi:type="dcterms:W3CDTF">2015-12-23T13:39:28Z</dcterms:created>
  <dcterms:modified xsi:type="dcterms:W3CDTF">2015-12-23T14:56:01Z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-1271419778</vt:i4>
  </property>
  <property fmtid="{D5CDD505-2E9C-101B-9397-08002B2CF9AE}" pid="3" name="_NewReviewCycle">
    <vt:lpwstr/>
  </property>
  <property fmtid="{D5CDD505-2E9C-101B-9397-08002B2CF9AE}" pid="4" name="_EmailSubject">
    <vt:lpwstr>Pres Wiz</vt:lpwstr>
  </property>
  <property fmtid="{D5CDD505-2E9C-101B-9397-08002B2CF9AE}" pid="5" name="_AuthorEmail">
    <vt:lpwstr>anette.sandmann@sap.com</vt:lpwstr>
  </property>
  <property fmtid="{D5CDD505-2E9C-101B-9397-08002B2CF9AE}" pid="6" name="_AuthorEmailDisplayName">
    <vt:lpwstr>Sandmann, Anette</vt:lpwstr>
  </property>
  <property fmtid="{D5CDD505-2E9C-101B-9397-08002B2CF9AE}" pid="7" name="_PreviousAdHocReviewCycleID">
    <vt:i4>1357826825</vt:i4>
  </property>
</Properties>
</file>